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108" d="100"/>
          <a:sy n="108" d="100"/>
        </p:scale>
        <p:origin x="-175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CA79F-205B-4B5D-B65A-FB6FD6885128}" type="datetimeFigureOut">
              <a:rPr lang="nl-NL" smtClean="0"/>
              <a:t>11-5-2023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BED9-DAB8-4EB2-8880-A93C9D06FD6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CA79F-205B-4B5D-B65A-FB6FD6885128}" type="datetimeFigureOut">
              <a:rPr lang="nl-NL" smtClean="0"/>
              <a:t>11-5-2023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BED9-DAB8-4EB2-8880-A93C9D06FD6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CA79F-205B-4B5D-B65A-FB6FD6885128}" type="datetimeFigureOut">
              <a:rPr lang="nl-NL" smtClean="0"/>
              <a:t>11-5-2023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BED9-DAB8-4EB2-8880-A93C9D06FD6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CA79F-205B-4B5D-B65A-FB6FD6885128}" type="datetimeFigureOut">
              <a:rPr lang="nl-NL" smtClean="0"/>
              <a:t>11-5-2023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BED9-DAB8-4EB2-8880-A93C9D06FD6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CA79F-205B-4B5D-B65A-FB6FD6885128}" type="datetimeFigureOut">
              <a:rPr lang="nl-NL" smtClean="0"/>
              <a:t>11-5-2023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BED9-DAB8-4EB2-8880-A93C9D06FD6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CA79F-205B-4B5D-B65A-FB6FD6885128}" type="datetimeFigureOut">
              <a:rPr lang="nl-NL" smtClean="0"/>
              <a:t>11-5-2023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BED9-DAB8-4EB2-8880-A93C9D06FD6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CA79F-205B-4B5D-B65A-FB6FD6885128}" type="datetimeFigureOut">
              <a:rPr lang="nl-NL" smtClean="0"/>
              <a:t>11-5-2023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BED9-DAB8-4EB2-8880-A93C9D06FD6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CA79F-205B-4B5D-B65A-FB6FD6885128}" type="datetimeFigureOut">
              <a:rPr lang="nl-NL" smtClean="0"/>
              <a:t>11-5-2023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BED9-DAB8-4EB2-8880-A93C9D06FD6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CA79F-205B-4B5D-B65A-FB6FD6885128}" type="datetimeFigureOut">
              <a:rPr lang="nl-NL" smtClean="0"/>
              <a:t>11-5-2023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BED9-DAB8-4EB2-8880-A93C9D06FD6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CA79F-205B-4B5D-B65A-FB6FD6885128}" type="datetimeFigureOut">
              <a:rPr lang="nl-NL" smtClean="0"/>
              <a:t>11-5-2023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BED9-DAB8-4EB2-8880-A93C9D06FD6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CA79F-205B-4B5D-B65A-FB6FD6885128}" type="datetimeFigureOut">
              <a:rPr lang="nl-NL" smtClean="0"/>
              <a:t>11-5-2023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BED9-DAB8-4EB2-8880-A93C9D06FD6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CA79F-205B-4B5D-B65A-FB6FD6885128}" type="datetimeFigureOut">
              <a:rPr lang="nl-NL" smtClean="0"/>
              <a:t>11-5-2023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1BED9-DAB8-4EB2-8880-A93C9D06FD62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 descr="C:\Users\Meerwaardehuys\Desktop\3718169683_da88ae363c_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727825" y="-1457325"/>
            <a:ext cx="18288000" cy="12163425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0</Words>
  <Application>Microsoft Office PowerPoint</Application>
  <PresentationFormat>Diavoorstelling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Dia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Meerwaardehuys</dc:creator>
  <cp:lastModifiedBy>Meerwaardehuys</cp:lastModifiedBy>
  <cp:revision>5</cp:revision>
  <dcterms:created xsi:type="dcterms:W3CDTF">2023-05-11T13:26:19Z</dcterms:created>
  <dcterms:modified xsi:type="dcterms:W3CDTF">2023-05-11T14:20:24Z</dcterms:modified>
</cp:coreProperties>
</file>